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1" r:id="rId1"/>
  </p:sldMasterIdLst>
  <p:notesMasterIdLst>
    <p:notesMasterId r:id="rId3"/>
  </p:notesMasterIdLst>
  <p:sldIdLst>
    <p:sldId id="260" r:id="rId2"/>
  </p:sldIdLst>
  <p:sldSz cx="9144000" cy="5143500" type="screen16x9"/>
  <p:notesSz cx="6858000" cy="9144000"/>
  <p:embeddedFontLst>
    <p:embeddedFont>
      <p:font typeface="Asap" panose="020B0604020202020204" charset="0"/>
      <p:regular r:id="rId4"/>
      <p:bold r:id="rId5"/>
      <p:italic r:id="rId6"/>
      <p:boldItalic r:id="rId7"/>
    </p:embeddedFont>
    <p:embeddedFont>
      <p:font typeface="Proxima Nova" panose="020B0604020202020204" charset="0"/>
      <p:regular r:id="rId8"/>
      <p:bold r:id="rId9"/>
      <p:italic r:id="rId10"/>
      <p:boldItalic r:id="rId11"/>
    </p:embeddedFont>
    <p:embeddedFont>
      <p:font typeface="Red Hat Display" panose="020B0604020202020204" charset="0"/>
      <p:regular r:id="rId12"/>
      <p:bold r:id="rId13"/>
      <p:italic r:id="rId14"/>
      <p:boldItalic r:id="rId15"/>
    </p:embeddedFont>
    <p:embeddedFont>
      <p:font typeface="Red Hat Display SemiBold" panose="020B060402020202020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72A68CB-CEDD-4AC1-B388-E85CF4E719F8}">
  <a:tblStyle styleId="{172A68CB-CEDD-4AC1-B388-E85CF4E719F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088D1CD-2A55-49DE-B65E-232DF8BD75C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font" Target="fonts/font15.fntdata"/><Relationship Id="rId3" Type="http://schemas.openxmlformats.org/officeDocument/2006/relationships/notesMaster" Target="notesMasters/notesMaster1.xml"/><Relationship Id="rId21" Type="http://schemas.openxmlformats.org/officeDocument/2006/relationships/viewProps" Target="viewProps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font" Target="fonts/font14.fntdata"/><Relationship Id="rId2" Type="http://schemas.openxmlformats.org/officeDocument/2006/relationships/slide" Target="slides/slide1.xml"/><Relationship Id="rId16" Type="http://schemas.openxmlformats.org/officeDocument/2006/relationships/font" Target="fonts/font1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23" Type="http://schemas.openxmlformats.org/officeDocument/2006/relationships/tableStyles" Target="tableStyles.xml"/><Relationship Id="rId10" Type="http://schemas.openxmlformats.org/officeDocument/2006/relationships/font" Target="fonts/font7.fntdata"/><Relationship Id="rId19" Type="http://schemas.openxmlformats.org/officeDocument/2006/relationships/font" Target="fonts/font16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5514475" y="3258200"/>
            <a:ext cx="2916300" cy="134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title" idx="2" hasCustomPrompt="1"/>
          </p:nvPr>
        </p:nvSpPr>
        <p:spPr>
          <a:xfrm>
            <a:off x="4982300" y="2404950"/>
            <a:ext cx="4161600" cy="439800"/>
          </a:xfrm>
          <a:prstGeom prst="rect">
            <a:avLst/>
          </a:prstGeom>
          <a:solidFill>
            <a:schemeClr val="dk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5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0" name="Google Shape;20;p3"/>
          <p:cNvSpPr>
            <a:spLocks noGrp="1"/>
          </p:cNvSpPr>
          <p:nvPr>
            <p:ph type="pic" idx="3"/>
          </p:nvPr>
        </p:nvSpPr>
        <p:spPr>
          <a:xfrm>
            <a:off x="76200" y="3156550"/>
            <a:ext cx="1505400" cy="1979400"/>
          </a:xfrm>
          <a:prstGeom prst="rect">
            <a:avLst/>
          </a:prstGeom>
          <a:noFill/>
          <a:ln>
            <a:noFill/>
          </a:ln>
        </p:spPr>
      </p:sp>
      <p:sp>
        <p:nvSpPr>
          <p:cNvPr id="21" name="Google Shape;21;p3"/>
          <p:cNvSpPr>
            <a:spLocks noGrp="1"/>
          </p:cNvSpPr>
          <p:nvPr>
            <p:ph type="pic" idx="4"/>
          </p:nvPr>
        </p:nvSpPr>
        <p:spPr>
          <a:xfrm>
            <a:off x="0" y="3700"/>
            <a:ext cx="2142300" cy="1071600"/>
          </a:xfrm>
          <a:prstGeom prst="rect">
            <a:avLst/>
          </a:prstGeom>
          <a:noFill/>
          <a:ln>
            <a:noFill/>
          </a:ln>
        </p:spPr>
      </p:sp>
      <p:sp>
        <p:nvSpPr>
          <p:cNvPr id="22" name="Google Shape;22;p3"/>
          <p:cNvSpPr>
            <a:spLocks noGrp="1"/>
          </p:cNvSpPr>
          <p:nvPr>
            <p:ph type="pic" idx="5"/>
          </p:nvPr>
        </p:nvSpPr>
        <p:spPr>
          <a:xfrm>
            <a:off x="0" y="1390738"/>
            <a:ext cx="3887100" cy="1454100"/>
          </a:xfrm>
          <a:prstGeom prst="rect">
            <a:avLst/>
          </a:prstGeom>
          <a:noFill/>
          <a:ln>
            <a:noFill/>
          </a:ln>
        </p:spPr>
      </p:sp>
      <p:sp>
        <p:nvSpPr>
          <p:cNvPr id="23" name="Google Shape;23;p3"/>
          <p:cNvSpPr>
            <a:spLocks noGrp="1"/>
          </p:cNvSpPr>
          <p:nvPr>
            <p:ph type="pic" idx="6"/>
          </p:nvPr>
        </p:nvSpPr>
        <p:spPr>
          <a:xfrm>
            <a:off x="1657900" y="2921000"/>
            <a:ext cx="1941000" cy="2222400"/>
          </a:xfrm>
          <a:prstGeom prst="rect">
            <a:avLst/>
          </a:prstGeom>
          <a:noFill/>
          <a:ln>
            <a:noFill/>
          </a:ln>
        </p:spPr>
      </p:sp>
      <p:sp>
        <p:nvSpPr>
          <p:cNvPr id="24" name="Google Shape;24;p3"/>
          <p:cNvSpPr>
            <a:spLocks noGrp="1"/>
          </p:cNvSpPr>
          <p:nvPr>
            <p:ph type="pic" idx="7"/>
          </p:nvPr>
        </p:nvSpPr>
        <p:spPr>
          <a:xfrm>
            <a:off x="2241620" y="-25"/>
            <a:ext cx="2349900" cy="1314600"/>
          </a:xfrm>
          <a:prstGeom prst="rect">
            <a:avLst/>
          </a:prstGeom>
          <a:noFill/>
          <a:ln>
            <a:noFill/>
          </a:ln>
        </p:spPr>
      </p:sp>
      <p:sp>
        <p:nvSpPr>
          <p:cNvPr id="25" name="Google Shape;25;p3"/>
          <p:cNvSpPr/>
          <p:nvPr/>
        </p:nvSpPr>
        <p:spPr>
          <a:xfrm>
            <a:off x="7500300" y="-25"/>
            <a:ext cx="1643700" cy="16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>
            <a:spLocks noGrp="1"/>
          </p:cNvSpPr>
          <p:nvPr>
            <p:ph type="title"/>
          </p:nvPr>
        </p:nvSpPr>
        <p:spPr>
          <a:xfrm>
            <a:off x="2317950" y="1307100"/>
            <a:ext cx="45081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4" name="Google Shape;54;p8"/>
          <p:cNvSpPr/>
          <p:nvPr/>
        </p:nvSpPr>
        <p:spPr>
          <a:xfrm>
            <a:off x="7500300" y="-25"/>
            <a:ext cx="1643700" cy="16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2135550" y="1189100"/>
            <a:ext cx="4872900" cy="19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ubTitle" idx="1"/>
          </p:nvPr>
        </p:nvSpPr>
        <p:spPr>
          <a:xfrm>
            <a:off x="2135550" y="3153500"/>
            <a:ext cx="4872900" cy="6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/>
          <p:nvPr/>
        </p:nvSpPr>
        <p:spPr>
          <a:xfrm>
            <a:off x="0" y="0"/>
            <a:ext cx="1643700" cy="16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1"/>
          <p:cNvSpPr/>
          <p:nvPr/>
        </p:nvSpPr>
        <p:spPr>
          <a:xfrm>
            <a:off x="0" y="4976700"/>
            <a:ext cx="1755900" cy="16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2"/>
          <p:cNvSpPr/>
          <p:nvPr/>
        </p:nvSpPr>
        <p:spPr>
          <a:xfrm>
            <a:off x="7388100" y="4976700"/>
            <a:ext cx="1755900" cy="16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ed Hat Display"/>
              <a:buNone/>
              <a:defRPr sz="3000" b="1">
                <a:solidFill>
                  <a:schemeClr val="dk1"/>
                </a:solidFill>
                <a:latin typeface="Red Hat Display"/>
                <a:ea typeface="Red Hat Display"/>
                <a:cs typeface="Red Hat Display"/>
                <a:sym typeface="Red Hat Displ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ed Hat Display"/>
              <a:buNone/>
              <a:defRPr sz="3000" b="1">
                <a:solidFill>
                  <a:schemeClr val="dk1"/>
                </a:solidFill>
                <a:latin typeface="Red Hat Display"/>
                <a:ea typeface="Red Hat Display"/>
                <a:cs typeface="Red Hat Display"/>
                <a:sym typeface="Red Hat Displ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ed Hat Display"/>
              <a:buNone/>
              <a:defRPr sz="3000" b="1">
                <a:solidFill>
                  <a:schemeClr val="dk1"/>
                </a:solidFill>
                <a:latin typeface="Red Hat Display"/>
                <a:ea typeface="Red Hat Display"/>
                <a:cs typeface="Red Hat Display"/>
                <a:sym typeface="Red Hat Displ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ed Hat Display"/>
              <a:buNone/>
              <a:defRPr sz="3000" b="1">
                <a:solidFill>
                  <a:schemeClr val="dk1"/>
                </a:solidFill>
                <a:latin typeface="Red Hat Display"/>
                <a:ea typeface="Red Hat Display"/>
                <a:cs typeface="Red Hat Display"/>
                <a:sym typeface="Red Hat Displ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ed Hat Display"/>
              <a:buNone/>
              <a:defRPr sz="3000" b="1">
                <a:solidFill>
                  <a:schemeClr val="dk1"/>
                </a:solidFill>
                <a:latin typeface="Red Hat Display"/>
                <a:ea typeface="Red Hat Display"/>
                <a:cs typeface="Red Hat Display"/>
                <a:sym typeface="Red Hat Displ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ed Hat Display"/>
              <a:buNone/>
              <a:defRPr sz="3000" b="1">
                <a:solidFill>
                  <a:schemeClr val="dk1"/>
                </a:solidFill>
                <a:latin typeface="Red Hat Display"/>
                <a:ea typeface="Red Hat Display"/>
                <a:cs typeface="Red Hat Display"/>
                <a:sym typeface="Red Hat Displ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ed Hat Display"/>
              <a:buNone/>
              <a:defRPr sz="3000" b="1">
                <a:solidFill>
                  <a:schemeClr val="dk1"/>
                </a:solidFill>
                <a:latin typeface="Red Hat Display"/>
                <a:ea typeface="Red Hat Display"/>
                <a:cs typeface="Red Hat Display"/>
                <a:sym typeface="Red Hat Displ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ed Hat Display"/>
              <a:buNone/>
              <a:defRPr sz="3000" b="1">
                <a:solidFill>
                  <a:schemeClr val="dk1"/>
                </a:solidFill>
                <a:latin typeface="Red Hat Display"/>
                <a:ea typeface="Red Hat Display"/>
                <a:cs typeface="Red Hat Display"/>
                <a:sym typeface="Red Hat Displ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ed Hat Display"/>
              <a:buNone/>
              <a:defRPr sz="3000" b="1">
                <a:solidFill>
                  <a:schemeClr val="dk1"/>
                </a:solidFill>
                <a:latin typeface="Red Hat Display"/>
                <a:ea typeface="Red Hat Display"/>
                <a:cs typeface="Red Hat Display"/>
                <a:sym typeface="Red Hat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sap"/>
              <a:buChar char="●"/>
              <a:defRPr sz="1200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sap"/>
              <a:buChar char="○"/>
              <a:defRPr sz="1200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sap"/>
              <a:buChar char="■"/>
              <a:defRPr sz="1200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sap"/>
              <a:buChar char="●"/>
              <a:defRPr sz="1200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sap"/>
              <a:buChar char="○"/>
              <a:defRPr sz="1200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sap"/>
              <a:buChar char="■"/>
              <a:defRPr sz="1200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sap"/>
              <a:buChar char="●"/>
              <a:defRPr sz="1200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sap"/>
              <a:buChar char="○"/>
              <a:defRPr sz="1200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sap"/>
              <a:buChar char="■"/>
              <a:defRPr sz="1200">
                <a:solidFill>
                  <a:schemeClr val="dk1"/>
                </a:solidFill>
                <a:latin typeface="Asap"/>
                <a:ea typeface="Asap"/>
                <a:cs typeface="Asap"/>
                <a:sym typeface="Asap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8" r:id="rId4"/>
    <p:sldLayoutId id="2147483667" r:id="rId5"/>
    <p:sldLayoutId id="2147483668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0"/>
          <p:cNvSpPr txBox="1">
            <a:spLocks noGrp="1"/>
          </p:cNvSpPr>
          <p:nvPr>
            <p:ph type="title"/>
          </p:nvPr>
        </p:nvSpPr>
        <p:spPr>
          <a:xfrm>
            <a:off x="5224613" y="3047711"/>
            <a:ext cx="3856899" cy="17037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Save the date</a:t>
            </a:r>
            <a:br>
              <a:rPr lang="en" dirty="0"/>
            </a:br>
            <a:r>
              <a:rPr lang="en" dirty="0"/>
              <a:t>          Invito</a:t>
            </a:r>
            <a:endParaRPr sz="1400" b="0" dirty="0">
              <a:latin typeface="Red Hat Display SemiBold"/>
              <a:ea typeface="Red Hat Display SemiBold"/>
              <a:cs typeface="Red Hat Display SemiBold"/>
              <a:sym typeface="Red Hat Display SemiBold"/>
            </a:endParaRPr>
          </a:p>
        </p:txBody>
      </p:sp>
      <p:sp>
        <p:nvSpPr>
          <p:cNvPr id="228" name="Google Shape;228;p30"/>
          <p:cNvSpPr txBox="1">
            <a:spLocks noGrp="1"/>
          </p:cNvSpPr>
          <p:nvPr>
            <p:ph type="title" idx="2"/>
          </p:nvPr>
        </p:nvSpPr>
        <p:spPr>
          <a:xfrm>
            <a:off x="4982300" y="1885300"/>
            <a:ext cx="4161600" cy="959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/>
              <a:t>    </a:t>
            </a:r>
            <a:r>
              <a:rPr lang="en" sz="1200" dirty="0"/>
              <a:t>Evento presso Magazzini del Cotone, Sala 10 Cinema  </a:t>
            </a:r>
            <a:br>
              <a:rPr lang="en" sz="1400" dirty="0"/>
            </a:br>
            <a:r>
              <a:rPr lang="en" sz="1400" dirty="0"/>
              <a:t>             </a:t>
            </a:r>
            <a:r>
              <a:rPr lang="en" sz="1800" dirty="0"/>
              <a:t>14 novembre 2024 ,ore 14 – 16</a:t>
            </a:r>
            <a:endParaRPr sz="1800" dirty="0"/>
          </a:p>
        </p:txBody>
      </p:sp>
      <p:pic>
        <p:nvPicPr>
          <p:cNvPr id="231" name="Google Shape;231;p30"/>
          <p:cNvPicPr preferRelativeResize="0">
            <a:picLocks noGrp="1"/>
          </p:cNvPicPr>
          <p:nvPr>
            <p:ph type="pic" idx="5"/>
          </p:nvPr>
        </p:nvPicPr>
        <p:blipFill rotWithShape="1">
          <a:blip r:embed="rId3">
            <a:alphaModFix/>
          </a:blip>
          <a:srcRect t="10153" b="33720"/>
          <a:stretch/>
        </p:blipFill>
        <p:spPr>
          <a:xfrm>
            <a:off x="0" y="1390738"/>
            <a:ext cx="3887099" cy="1454100"/>
          </a:xfrm>
          <a:prstGeom prst="rect">
            <a:avLst/>
          </a:prstGeom>
        </p:spPr>
      </p:pic>
      <p:sp>
        <p:nvSpPr>
          <p:cNvPr id="234" name="Google Shape;234;p30"/>
          <p:cNvSpPr/>
          <p:nvPr/>
        </p:nvSpPr>
        <p:spPr>
          <a:xfrm>
            <a:off x="0" y="1151500"/>
            <a:ext cx="2142300" cy="16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35" name="Google Shape;235;p30"/>
          <p:cNvSpPr/>
          <p:nvPr/>
        </p:nvSpPr>
        <p:spPr>
          <a:xfrm rot="5400000">
            <a:off x="4393250" y="603703"/>
            <a:ext cx="1342800" cy="164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36" name="Google Shape;236;p30"/>
          <p:cNvSpPr/>
          <p:nvPr/>
        </p:nvSpPr>
        <p:spPr>
          <a:xfrm>
            <a:off x="76100" y="2917300"/>
            <a:ext cx="1505400" cy="16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237" name="Google Shape;237;p30"/>
          <p:cNvCxnSpPr/>
          <p:nvPr/>
        </p:nvCxnSpPr>
        <p:spPr>
          <a:xfrm>
            <a:off x="4990818" y="3280455"/>
            <a:ext cx="0" cy="1345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9EBC704-B1F4-D0A1-3ADD-4EEAF27EE013}"/>
              </a:ext>
            </a:extLst>
          </p:cNvPr>
          <p:cNvSpPr txBox="1"/>
          <p:nvPr/>
        </p:nvSpPr>
        <p:spPr>
          <a:xfrm>
            <a:off x="76100" y="3222559"/>
            <a:ext cx="442662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4211638" algn="l"/>
              </a:tabLst>
            </a:pPr>
            <a:r>
              <a:rPr lang="en" sz="1800" b="1" dirty="0"/>
              <a:t>Welfare Generativo </a:t>
            </a:r>
          </a:p>
          <a:p>
            <a:pPr algn="ctr">
              <a:tabLst>
                <a:tab pos="4211638" algn="l"/>
              </a:tabLst>
            </a:pPr>
            <a:r>
              <a:rPr lang="en" sz="1400" b="1" i="1" dirty="0"/>
              <a:t>        abbattere </a:t>
            </a:r>
            <a:r>
              <a:rPr lang="it-IT" sz="1400" b="1" i="1" dirty="0"/>
              <a:t>i </a:t>
            </a:r>
            <a:r>
              <a:rPr lang="en" sz="1400" b="1" i="1" dirty="0"/>
              <a:t>divari per costruire comunità       </a:t>
            </a:r>
            <a:r>
              <a:rPr lang="en" sz="1400" b="1" dirty="0"/>
              <a:t>	   </a:t>
            </a:r>
            <a:r>
              <a:rPr lang="en" sz="1400" b="1" dirty="0">
                <a:solidFill>
                  <a:srgbClr val="FF0000"/>
                </a:solidFill>
              </a:rPr>
              <a:t>LAVORI IN CORSO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90E88D4-9BC5-E216-DFCD-B895BF4FD9B7}"/>
              </a:ext>
            </a:extLst>
          </p:cNvPr>
          <p:cNvSpPr txBox="1"/>
          <p:nvPr/>
        </p:nvSpPr>
        <p:spPr>
          <a:xfrm>
            <a:off x="5033498" y="1682339"/>
            <a:ext cx="40052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                               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F3A7CF6-A01E-A3B4-E2B8-83E1CBF8B450}"/>
              </a:ext>
            </a:extLst>
          </p:cNvPr>
          <p:cNvSpPr txBox="1"/>
          <p:nvPr/>
        </p:nvSpPr>
        <p:spPr>
          <a:xfrm>
            <a:off x="4928346" y="268942"/>
            <a:ext cx="421555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         Festival Orientamenti Genova 2024</a:t>
            </a:r>
          </a:p>
          <a:p>
            <a:endParaRPr lang="it-IT" dirty="0"/>
          </a:p>
          <a:p>
            <a:pPr algn="ctr"/>
            <a:r>
              <a:rPr lang="it-IT" dirty="0">
                <a:solidFill>
                  <a:srgbClr val="0070C0"/>
                </a:solidFill>
              </a:rPr>
              <a:t> Promotori dell’Evento: </a:t>
            </a:r>
          </a:p>
          <a:p>
            <a:pPr algn="ctr"/>
            <a:r>
              <a:rPr lang="it-IT" dirty="0">
                <a:solidFill>
                  <a:srgbClr val="0070C0"/>
                </a:solidFill>
              </a:rPr>
              <a:t>Regione Liguria, ANCI Liguria, Confindustria,</a:t>
            </a:r>
          </a:p>
          <a:p>
            <a:pPr algn="ctr"/>
            <a:r>
              <a:rPr lang="it-IT" dirty="0">
                <a:solidFill>
                  <a:srgbClr val="0070C0"/>
                </a:solidFill>
              </a:rPr>
              <a:t>Forum del Terzo settore Liguria</a:t>
            </a:r>
          </a:p>
          <a:p>
            <a:pPr algn="ctr"/>
            <a:endParaRPr lang="it-IT" dirty="0">
              <a:solidFill>
                <a:srgbClr val="0070C0"/>
              </a:solidFill>
            </a:endParaRPr>
          </a:p>
          <a:p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9CB3D3EA-5CA4-6C99-512A-E740C141DE8A}"/>
              </a:ext>
            </a:extLst>
          </p:cNvPr>
          <p:cNvSpPr txBox="1"/>
          <p:nvPr/>
        </p:nvSpPr>
        <p:spPr>
          <a:xfrm>
            <a:off x="62488" y="4382144"/>
            <a:ext cx="2749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/>
              <a:t>L’evento è in fase di accreditamento </a:t>
            </a:r>
          </a:p>
          <a:p>
            <a:r>
              <a:rPr lang="it-IT" sz="900" dirty="0"/>
              <a:t>all’Ordine degli Assistenti sociali della Liguria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vil Construction Company Profile by Slidesgo">
  <a:themeElements>
    <a:clrScheme name="Simple Light">
      <a:dk1>
        <a:srgbClr val="172134"/>
      </a:dk1>
      <a:lt1>
        <a:srgbClr val="FFFFFF"/>
      </a:lt1>
      <a:dk2>
        <a:srgbClr val="4D5A67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17213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75</Words>
  <Application>Microsoft Office PowerPoint</Application>
  <PresentationFormat>Presentazione su schermo (16:9)</PresentationFormat>
  <Paragraphs>12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Asap</vt:lpstr>
      <vt:lpstr>Red Hat Display SemiBold</vt:lpstr>
      <vt:lpstr>Red Hat Display</vt:lpstr>
      <vt:lpstr>Proxima Nova</vt:lpstr>
      <vt:lpstr>Civil Construction Company Profile by Slidesgo</vt:lpstr>
      <vt:lpstr>Save the date           Invito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 Construction Company Profile</dc:title>
  <dc:creator>Fiorentini Lara</dc:creator>
  <cp:lastModifiedBy>Fiorentini Lara</cp:lastModifiedBy>
  <cp:revision>5</cp:revision>
  <dcterms:modified xsi:type="dcterms:W3CDTF">2024-11-11T17:50:35Z</dcterms:modified>
</cp:coreProperties>
</file>